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2" r:id="rId2"/>
    <p:sldId id="266" r:id="rId3"/>
    <p:sldId id="256" r:id="rId4"/>
    <p:sldId id="257" r:id="rId5"/>
    <p:sldId id="258" r:id="rId6"/>
    <p:sldId id="259" r:id="rId7"/>
    <p:sldId id="260" r:id="rId8"/>
    <p:sldId id="261" r:id="rId9"/>
    <p:sldId id="269" r:id="rId10"/>
    <p:sldId id="270" r:id="rId11"/>
    <p:sldId id="271" r:id="rId12"/>
    <p:sldId id="265" r:id="rId13"/>
    <p:sldId id="263" r:id="rId14"/>
    <p:sldId id="264" r:id="rId15"/>
    <p:sldId id="268" r:id="rId16"/>
    <p:sldId id="267" r:id="rId17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19"/>
    </p:embeddedFont>
    <p:embeddedFont>
      <p:font typeface="나눔스퀘어_ac" panose="020B0600000101010101" pitchFamily="50" charset="-127"/>
      <p:regular r:id="rId20"/>
    </p:embeddedFont>
    <p:embeddedFont>
      <p:font typeface="나눔스퀘어_ac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224"/>
    <a:srgbClr val="FFBF00"/>
    <a:srgbClr val="FED134"/>
    <a:srgbClr val="00A2FF"/>
    <a:srgbClr val="323232"/>
    <a:srgbClr val="242520"/>
    <a:srgbClr val="1E1E1E"/>
    <a:srgbClr val="E3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70" autoAdjust="0"/>
  </p:normalViewPr>
  <p:slideViewPr>
    <p:cSldViewPr snapToGrid="0">
      <p:cViewPr varScale="1">
        <p:scale>
          <a:sx n="61" d="100"/>
          <a:sy n="61" d="100"/>
        </p:scale>
        <p:origin x="461" y="48"/>
      </p:cViewPr>
      <p:guideLst>
        <p:guide pos="3840"/>
        <p:guide pos="39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96800-F4DA-49EF-B0EB-4D9A3B943BB0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D23B9-FB0C-4B96-8555-932F987D9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0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음악 제작</a:t>
            </a:r>
            <a:r>
              <a:rPr lang="en-US" altLang="ko-KR" dirty="0" smtClean="0"/>
              <a:t>/</a:t>
            </a:r>
            <a:r>
              <a:rPr lang="ko-KR" altLang="en-US" dirty="0" smtClean="0"/>
              <a:t>공유 플랫폼 </a:t>
            </a:r>
            <a:r>
              <a:rPr lang="ko-KR" altLang="en-US" dirty="0" err="1" smtClean="0"/>
              <a:t>머쉬룸을</a:t>
            </a:r>
            <a:r>
              <a:rPr lang="ko-KR" altLang="en-US" dirty="0" smtClean="0"/>
              <a:t> 소개하기 위해 나온 발표자 </a:t>
            </a:r>
            <a:r>
              <a:rPr lang="ko-KR" altLang="en-US" dirty="0" err="1" smtClean="0"/>
              <a:t>정수림입니다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41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머쉬룸</a:t>
            </a:r>
            <a:r>
              <a:rPr lang="ko-KR" altLang="en-US" dirty="0" smtClean="0"/>
              <a:t> 안에서는 녹음하거나 녹음한 파일을 업로드 하고</a:t>
            </a:r>
            <a:r>
              <a:rPr lang="ko-KR" altLang="en-US" baseline="0" dirty="0" smtClean="0"/>
              <a:t> 그 음원의 </a:t>
            </a:r>
            <a:r>
              <a:rPr lang="ko-KR" altLang="en-US" baseline="0" dirty="0" err="1" smtClean="0"/>
              <a:t>후처리를</a:t>
            </a:r>
            <a:r>
              <a:rPr lang="ko-KR" altLang="en-US" baseline="0" dirty="0" smtClean="0"/>
              <a:t> 하는 일을 할 수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URL </a:t>
            </a:r>
            <a:r>
              <a:rPr lang="ko-KR" altLang="en-US" baseline="0" dirty="0" smtClean="0"/>
              <a:t>공유를 통해서 내가 만든 방에 다른 사람들이 들어올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함께 음악을 만들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450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전체적으로 </a:t>
            </a:r>
            <a:r>
              <a:rPr lang="ko-KR" altLang="en-US" dirty="0" err="1" smtClean="0"/>
              <a:t>믹싱</a:t>
            </a:r>
            <a:r>
              <a:rPr lang="ko-KR" altLang="en-US" dirty="0" smtClean="0"/>
              <a:t> 기계 느낌을 내고자 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</a:t>
            </a:r>
            <a:r>
              <a:rPr lang="ko-KR" altLang="en-US" dirty="0" err="1" smtClean="0"/>
              <a:t>다크테마로</a:t>
            </a:r>
            <a:r>
              <a:rPr lang="ko-KR" altLang="en-US" dirty="0" smtClean="0"/>
              <a:t> 만들었고 포인트 색상으로 </a:t>
            </a:r>
            <a:r>
              <a:rPr lang="ko-KR" altLang="en-US" dirty="0" err="1" smtClean="0"/>
              <a:t>파랑색과</a:t>
            </a:r>
            <a:r>
              <a:rPr lang="ko-KR" altLang="en-US" dirty="0" smtClean="0"/>
              <a:t> 노랑색을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11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구조는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35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사용한 라이브러리와 그의 라이선스는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45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머쉬룸을</a:t>
            </a:r>
            <a:r>
              <a:rPr lang="ko-KR" altLang="en-US" dirty="0" smtClean="0"/>
              <a:t> 실제로 어떻게 사용할지 생생하게 보여드리기 위해 시연에 앞서 </a:t>
            </a:r>
            <a:r>
              <a:rPr lang="en-US" altLang="ko-KR" dirty="0" err="1" smtClean="0"/>
              <a:t>ucc</a:t>
            </a:r>
            <a:r>
              <a:rPr lang="ko-KR" altLang="en-US" dirty="0" smtClean="0"/>
              <a:t>를 보여드리겠습니다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66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질문 받겠습니다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21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03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</a:t>
            </a:r>
            <a:r>
              <a:rPr lang="ko-KR" altLang="en-US" baseline="0" dirty="0" smtClean="0"/>
              <a:t> 팀의 첫번째 발표 기억하시나요</a:t>
            </a:r>
            <a:r>
              <a:rPr lang="en-US" altLang="ko-KR" baseline="0" dirty="0" smtClean="0"/>
              <a:t>? </a:t>
            </a:r>
            <a:r>
              <a:rPr lang="ko-KR" altLang="en-US" baseline="0" dirty="0" err="1" smtClean="0"/>
              <a:t>언택트</a:t>
            </a:r>
            <a:r>
              <a:rPr lang="ko-KR" altLang="en-US" baseline="0" dirty="0" smtClean="0"/>
              <a:t> 음악 교육 </a:t>
            </a:r>
            <a:r>
              <a:rPr lang="ko-KR" altLang="en-US" baseline="0" dirty="0" err="1" smtClean="0"/>
              <a:t>프랫폼으로</a:t>
            </a:r>
            <a:r>
              <a:rPr lang="ko-KR" altLang="en-US" baseline="0" dirty="0" smtClean="0"/>
              <a:t> 시작해 유튜브 방송도 탔었죠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56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지난 발표 때는 전부 버리고 새로 시작한 모습을 보여드렸습니다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8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그렇게 버전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43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버전</a:t>
            </a:r>
            <a:r>
              <a:rPr lang="en-US" altLang="ko-KR" dirty="0" smtClean="0"/>
              <a:t>3</a:t>
            </a:r>
            <a:r>
              <a:rPr lang="ko-KR" altLang="en-US" dirty="0" smtClean="0"/>
              <a:t>을 거쳐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45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지난발표로부터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주가 지난 오늘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과연 어떻게 변했을지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385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잠시</a:t>
            </a:r>
            <a:r>
              <a:rPr lang="ko-KR" altLang="en-US" baseline="0" dirty="0" smtClean="0"/>
              <a:t> 후에 공개하도록 하고 프로젝트 소개부터 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430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머쉬룸은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Music Share Room</a:t>
            </a:r>
            <a:r>
              <a:rPr lang="ko-KR" altLang="en-US" dirty="0" smtClean="0"/>
              <a:t>이라는 </a:t>
            </a:r>
            <a:r>
              <a:rPr lang="ko-KR" altLang="en-US" dirty="0" err="1" smtClean="0"/>
              <a:t>풀네임대로</a:t>
            </a:r>
            <a:r>
              <a:rPr lang="ko-KR" altLang="en-US" dirty="0" smtClean="0"/>
              <a:t> 함께 만들고 공유하는 음악 플랫폼을 표방하고 있습니다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D23B9-FB0C-4B96-8555-932F987D9A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8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775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8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6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8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8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95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1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15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2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7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7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E7394-512A-4E79-A609-E976D2607A9B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24977-C255-4A22-8B69-FE257DF02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05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559" y="511278"/>
            <a:ext cx="7271500" cy="409021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" y="0"/>
            <a:ext cx="4188542" cy="6858000"/>
          </a:xfrm>
          <a:prstGeom prst="rect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34349" y="4965289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A105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브레멘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음악대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발표자 정수림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1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11396376" y="6062376"/>
            <a:ext cx="795624" cy="795624"/>
          </a:xfrm>
          <a:prstGeom prst="rt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rot="5400000">
            <a:off x="0" y="0"/>
            <a:ext cx="795624" cy="795624"/>
          </a:xfrm>
          <a:prstGeom prst="rtTriangle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945" y="186490"/>
            <a:ext cx="23407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r>
              <a:rPr lang="en-US" altLang="ko-KR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프로젝트 소개</a:t>
            </a:r>
            <a:endParaRPr lang="ko-KR" altLang="en-US" sz="2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66958" y="4358147"/>
            <a:ext cx="4913328" cy="691498"/>
            <a:chOff x="1326628" y="1714501"/>
            <a:chExt cx="4913328" cy="691498"/>
          </a:xfrm>
        </p:grpSpPr>
        <p:pic>
          <p:nvPicPr>
            <p:cNvPr id="2050" name="Picture 2" descr="Quotes icon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628" y="1714501"/>
              <a:ext cx="519802" cy="452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057401" y="1928945"/>
              <a:ext cx="418255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함께</a:t>
              </a:r>
              <a:r>
                <a:rPr lang="ko-KR" altLang="en-US" sz="2500" b="1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</a:t>
              </a:r>
              <a:r>
                <a:rPr lang="ko-KR" altLang="en-US" sz="200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만들고  </a:t>
              </a:r>
              <a:r>
                <a:rPr lang="ko-KR" altLang="en-US" sz="2500" b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공유하는</a:t>
              </a:r>
              <a:r>
                <a:rPr lang="ko-KR" altLang="en-US" sz="2000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음악 플랫폼</a:t>
              </a:r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192260" y="1769214"/>
            <a:ext cx="7482467" cy="1524001"/>
            <a:chOff x="1972804" y="1622910"/>
            <a:chExt cx="7482467" cy="152400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4" t="19378" r="12845" b="58755"/>
            <a:stretch/>
          </p:blipFill>
          <p:spPr>
            <a:xfrm>
              <a:off x="1972804" y="1622910"/>
              <a:ext cx="5425440" cy="149961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70" t="50998" r="34975" b="28202"/>
            <a:stretch/>
          </p:blipFill>
          <p:spPr>
            <a:xfrm>
              <a:off x="6907143" y="1720446"/>
              <a:ext cx="2548128" cy="1426465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75223" y="6112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기획배경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58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11396376" y="6062376"/>
            <a:ext cx="795624" cy="795624"/>
          </a:xfrm>
          <a:prstGeom prst="rt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rot="5400000">
            <a:off x="0" y="0"/>
            <a:ext cx="795624" cy="795624"/>
          </a:xfrm>
          <a:prstGeom prst="rtTriangle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945" y="186490"/>
            <a:ext cx="23407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r>
              <a:rPr lang="en-US" altLang="ko-KR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프로젝트 소개</a:t>
            </a:r>
            <a:endParaRPr lang="ko-KR" altLang="en-US" sz="2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5223" y="6112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주요기능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770380" y="2779050"/>
            <a:ext cx="400266" cy="54032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326628" y="1724011"/>
            <a:ext cx="4019573" cy="2660875"/>
            <a:chOff x="1642953" y="1744793"/>
            <a:chExt cx="4019573" cy="266087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953" y="1744793"/>
              <a:ext cx="4019573" cy="2660874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642954" y="1744794"/>
              <a:ext cx="4019572" cy="2660874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07608" y="2523517"/>
              <a:ext cx="18902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녹음</a:t>
              </a:r>
              <a:endPara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/</a:t>
              </a: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녹음한 파일 업로드</a:t>
              </a:r>
              <a:endPara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94825" y="1713541"/>
            <a:ext cx="4019575" cy="2671343"/>
            <a:chOff x="6661767" y="1734325"/>
            <a:chExt cx="4019575" cy="267134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767" y="1734325"/>
              <a:ext cx="4019575" cy="2671342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6661770" y="1744794"/>
              <a:ext cx="4019572" cy="2660874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81062" y="2721445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후처리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 rot="20844947">
            <a:off x="6743673" y="5063901"/>
            <a:ext cx="1641215" cy="657710"/>
          </a:xfrm>
          <a:prstGeom prst="rect">
            <a:avLst/>
          </a:prstGeom>
          <a:noFill/>
          <a:ln>
            <a:solidFill>
              <a:srgbClr val="01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URL </a:t>
            </a:r>
            <a:r>
              <a:rPr lang="ko-KR" altLang="en-US" sz="1700" b="1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공유</a:t>
            </a:r>
            <a:endParaRPr lang="ko-KR" altLang="en-US" sz="1700" b="1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595887" y="5008344"/>
            <a:ext cx="787230" cy="853333"/>
            <a:chOff x="1259857" y="2550160"/>
            <a:chExt cx="1330960" cy="1442720"/>
          </a:xfrm>
        </p:grpSpPr>
        <p:sp>
          <p:nvSpPr>
            <p:cNvPr id="32" name="웃는 얼굴 31"/>
            <p:cNvSpPr/>
            <p:nvPr/>
          </p:nvSpPr>
          <p:spPr>
            <a:xfrm>
              <a:off x="1493554" y="2550160"/>
              <a:ext cx="863566" cy="863566"/>
            </a:xfrm>
            <a:prstGeom prst="smileyFac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>
              <a:off x="1259857" y="3413726"/>
              <a:ext cx="1330960" cy="579154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516259" y="5008344"/>
            <a:ext cx="787230" cy="853333"/>
            <a:chOff x="1259857" y="2550160"/>
            <a:chExt cx="1330960" cy="1442720"/>
          </a:xfrm>
        </p:grpSpPr>
        <p:sp>
          <p:nvSpPr>
            <p:cNvPr id="35" name="웃는 얼굴 34"/>
            <p:cNvSpPr/>
            <p:nvPr/>
          </p:nvSpPr>
          <p:spPr>
            <a:xfrm>
              <a:off x="1493554" y="2550160"/>
              <a:ext cx="863566" cy="863566"/>
            </a:xfrm>
            <a:prstGeom prst="smileyFac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양쪽 모서리가 둥근 사각형 35"/>
            <p:cNvSpPr/>
            <p:nvPr/>
          </p:nvSpPr>
          <p:spPr>
            <a:xfrm>
              <a:off x="1259857" y="3413726"/>
              <a:ext cx="1330960" cy="579154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459438" y="5008344"/>
            <a:ext cx="787230" cy="853333"/>
            <a:chOff x="1259857" y="2550160"/>
            <a:chExt cx="1330960" cy="1442720"/>
          </a:xfrm>
        </p:grpSpPr>
        <p:sp>
          <p:nvSpPr>
            <p:cNvPr id="38" name="웃는 얼굴 37"/>
            <p:cNvSpPr/>
            <p:nvPr/>
          </p:nvSpPr>
          <p:spPr>
            <a:xfrm>
              <a:off x="1493554" y="2550160"/>
              <a:ext cx="863566" cy="863566"/>
            </a:xfrm>
            <a:prstGeom prst="smileyFac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>
              <a:off x="1259857" y="3413726"/>
              <a:ext cx="1330960" cy="579154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47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9753617" y="3942077"/>
            <a:ext cx="1473200" cy="1913652"/>
            <a:chOff x="8737600" y="1066800"/>
            <a:chExt cx="1473200" cy="1913652"/>
          </a:xfrm>
        </p:grpSpPr>
        <p:sp>
          <p:nvSpPr>
            <p:cNvPr id="15" name="타원 14"/>
            <p:cNvSpPr/>
            <p:nvPr/>
          </p:nvSpPr>
          <p:spPr>
            <a:xfrm>
              <a:off x="8737600" y="1066800"/>
              <a:ext cx="1473200" cy="1473200"/>
            </a:xfrm>
            <a:prstGeom prst="ellipse">
              <a:avLst/>
            </a:prstGeom>
            <a:solidFill>
              <a:srgbClr val="FED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97759" y="2611120"/>
              <a:ext cx="1152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#FED134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54084" y="2795786"/>
            <a:ext cx="1473200" cy="1913652"/>
            <a:chOff x="8737600" y="1066800"/>
            <a:chExt cx="1473200" cy="1913652"/>
          </a:xfrm>
        </p:grpSpPr>
        <p:sp>
          <p:nvSpPr>
            <p:cNvPr id="12" name="타원 11"/>
            <p:cNvSpPr/>
            <p:nvPr/>
          </p:nvSpPr>
          <p:spPr>
            <a:xfrm>
              <a:off x="8737600" y="1066800"/>
              <a:ext cx="1473200" cy="1473200"/>
            </a:xfrm>
            <a:prstGeom prst="ellipse">
              <a:avLst/>
            </a:prstGeom>
            <a:solidFill>
              <a:srgbClr val="00A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01767" y="2611120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#00A2FF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" name="직각 삼각형 1"/>
          <p:cNvSpPr/>
          <p:nvPr/>
        </p:nvSpPr>
        <p:spPr>
          <a:xfrm rot="16200000">
            <a:off x="11396376" y="6062376"/>
            <a:ext cx="795624" cy="795624"/>
          </a:xfrm>
          <a:prstGeom prst="rt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rot="5400000">
            <a:off x="0" y="0"/>
            <a:ext cx="795624" cy="795624"/>
          </a:xfrm>
          <a:prstGeom prst="rtTriangle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945" y="186490"/>
            <a:ext cx="23407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r>
              <a:rPr lang="en-US" altLang="ko-KR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프로젝트 소개</a:t>
            </a:r>
            <a:endParaRPr lang="ko-KR" altLang="en-US" sz="2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70" y="1646236"/>
            <a:ext cx="5962650" cy="397192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367520" y="497840"/>
            <a:ext cx="1473200" cy="1913652"/>
            <a:chOff x="8737600" y="1066800"/>
            <a:chExt cx="1473200" cy="1913652"/>
          </a:xfrm>
        </p:grpSpPr>
        <p:sp>
          <p:nvSpPr>
            <p:cNvPr id="6" name="타원 5"/>
            <p:cNvSpPr/>
            <p:nvPr/>
          </p:nvSpPr>
          <p:spPr>
            <a:xfrm>
              <a:off x="8737600" y="1066800"/>
              <a:ext cx="1473200" cy="1473200"/>
            </a:xfrm>
            <a:prstGeom prst="ellipse">
              <a:avLst/>
            </a:prstGeom>
            <a:solidFill>
              <a:srgbClr val="32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84322" y="261112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다크테마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75223" y="6112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대표색상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43" y="3454254"/>
            <a:ext cx="829739" cy="889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4762" y1="14583" x2="54762" y2="14583"/>
                        <a14:foregroundMark x1="40952" y1="12083" x2="40952" y2="1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2" y="4830014"/>
            <a:ext cx="855740" cy="913696"/>
          </a:xfrm>
          <a:prstGeom prst="rect">
            <a:avLst/>
          </a:prstGeom>
        </p:spPr>
      </p:pic>
      <p:sp>
        <p:nvSpPr>
          <p:cNvPr id="10" name="직각 삼각형 9"/>
          <p:cNvSpPr/>
          <p:nvPr/>
        </p:nvSpPr>
        <p:spPr>
          <a:xfrm rot="5400000">
            <a:off x="0" y="0"/>
            <a:ext cx="795624" cy="795624"/>
          </a:xfrm>
          <a:prstGeom prst="rtTriangle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11396376" y="6062376"/>
            <a:ext cx="795624" cy="795624"/>
          </a:xfrm>
          <a:prstGeom prst="rt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945" y="186490"/>
            <a:ext cx="37834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2-</a:t>
            </a:r>
            <a:r>
              <a:rPr lang="ko-KR" altLang="en-US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 스택 및 라이브러리</a:t>
            </a:r>
            <a:endParaRPr lang="ko-KR" altLang="en-US" sz="2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245593" y="741967"/>
            <a:ext cx="9315928" cy="5571151"/>
            <a:chOff x="2471061" y="741967"/>
            <a:chExt cx="9315928" cy="55711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453" y="3882420"/>
              <a:ext cx="2676389" cy="143093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1123" y="3245241"/>
              <a:ext cx="1145492" cy="79143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850" y="4352592"/>
              <a:ext cx="1146333" cy="1146333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2471061" y="1451723"/>
              <a:ext cx="9315928" cy="4861395"/>
            </a:xfrm>
            <a:prstGeom prst="roundRect">
              <a:avLst>
                <a:gd name="adj" fmla="val 11514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482232" y="1352811"/>
              <a:ext cx="1538982" cy="1878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6201" b="82014" l="15656" r="85757">
                          <a14:foregroundMark x1="73373" y1="57107" x2="73373" y2="57107"/>
                          <a14:foregroundMark x1="37081" y1="42893" x2="37081" y2="42893"/>
                          <a14:foregroundMark x1="41617" y1="31920" x2="46351" y2="47631"/>
                          <a14:foregroundMark x1="47732" y1="45885" x2="50493" y2="30923"/>
                          <a14:foregroundMark x1="52071" y1="35411" x2="55227" y2="47631"/>
                          <a14:foregroundMark x1="28205" y1="31671" x2="33728" y2="31421"/>
                          <a14:foregroundMark x1="66864" y1="32918" x2="65286" y2="349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" t="7975" r="5481" b="9760"/>
            <a:stretch/>
          </p:blipFill>
          <p:spPr>
            <a:xfrm>
              <a:off x="3110730" y="741967"/>
              <a:ext cx="2361916" cy="1752868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3194759" y="2328880"/>
              <a:ext cx="4667676" cy="3733495"/>
            </a:xfrm>
            <a:prstGeom prst="roundRect">
              <a:avLst>
                <a:gd name="adj" fmla="val 15968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555" y="1840665"/>
              <a:ext cx="1413358" cy="1207244"/>
            </a:xfrm>
            <a:prstGeom prst="rect">
              <a:avLst/>
            </a:prstGeom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8238452" y="2328880"/>
              <a:ext cx="2828946" cy="3733495"/>
            </a:xfrm>
            <a:prstGeom prst="roundRect">
              <a:avLst>
                <a:gd name="adj" fmla="val 15968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8718115" y="2278776"/>
              <a:ext cx="1415441" cy="1011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755693" y="2127155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File System</a:t>
              </a:r>
              <a:endPara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730641" y="2893672"/>
              <a:ext cx="1878904" cy="4446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…Data/DB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730641" y="3506197"/>
              <a:ext cx="1878904" cy="44461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…</a:t>
              </a:r>
              <a:r>
                <a:rPr lang="en-US" altLang="ko-KR" dirty="0" err="1" smtClean="0">
                  <a:solidFill>
                    <a:schemeClr val="tx1"/>
                  </a:solidFill>
                </a:rPr>
                <a:t>Dist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/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18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62394"/>
              </p:ext>
            </p:extLst>
          </p:nvPr>
        </p:nvGraphicFramePr>
        <p:xfrm>
          <a:off x="2022168" y="1333198"/>
          <a:ext cx="8223046" cy="46860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1523">
                  <a:extLst>
                    <a:ext uri="{9D8B030D-6E8A-4147-A177-3AD203B41FA5}">
                      <a16:colId xmlns:a16="http://schemas.microsoft.com/office/drawing/2014/main" val="3040886412"/>
                    </a:ext>
                  </a:extLst>
                </a:gridCol>
                <a:gridCol w="4111523">
                  <a:extLst>
                    <a:ext uri="{9D8B030D-6E8A-4147-A177-3AD203B41FA5}">
                      <a16:colId xmlns:a16="http://schemas.microsoft.com/office/drawing/2014/main" val="3129344649"/>
                    </a:ext>
                  </a:extLst>
                </a:gridCol>
              </a:tblGrid>
              <a:tr h="357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Library</a:t>
                      </a:r>
                      <a:endParaRPr lang="ko-KR" altLang="en-US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License</a:t>
                      </a:r>
                      <a:endParaRPr lang="ko-KR" altLang="en-US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777550"/>
                  </a:ext>
                </a:extLst>
              </a:tr>
              <a:tr h="357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axios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9577816"/>
                  </a:ext>
                </a:extLst>
              </a:tr>
              <a:tr h="362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core-</a:t>
                      </a:r>
                      <a:r>
                        <a:rPr lang="en-US" altLang="ko-KR" sz="16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js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4317523"/>
                  </a:ext>
                </a:extLst>
              </a:tr>
              <a:tr h="362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sockjs</a:t>
                      </a:r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-client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400012"/>
                  </a:ext>
                </a:extLst>
              </a:tr>
              <a:tr h="362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tone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692510"/>
                  </a:ext>
                </a:extLst>
              </a:tr>
              <a:tr h="362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vue</a:t>
                      </a:r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-audio-recorder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2177895"/>
                  </a:ext>
                </a:extLst>
              </a:tr>
              <a:tr h="357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vue</a:t>
                      </a:r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-cookies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353433"/>
                  </a:ext>
                </a:extLst>
              </a:tr>
              <a:tr h="362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vue</a:t>
                      </a:r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-router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0212462"/>
                  </a:ext>
                </a:extLst>
              </a:tr>
              <a:tr h="357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vue-toastification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8611237"/>
                  </a:ext>
                </a:extLst>
              </a:tr>
              <a:tr h="357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vuetify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5570085"/>
                  </a:ext>
                </a:extLst>
              </a:tr>
              <a:tr h="357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vuex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664103"/>
                  </a:ext>
                </a:extLst>
              </a:tr>
              <a:tr h="357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vue</a:t>
                      </a:r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-wave-surfer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BSD-3-Clause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2991780"/>
                  </a:ext>
                </a:extLst>
              </a:tr>
              <a:tr h="357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webstomp</a:t>
                      </a:r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-client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Apache-2.0</a:t>
                      </a:r>
                      <a:endParaRPr lang="ko-KR" altLang="en-US" sz="16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778107"/>
                  </a:ext>
                </a:extLst>
              </a:tr>
            </a:tbl>
          </a:graphicData>
        </a:graphic>
      </p:graphicFrame>
      <p:sp>
        <p:nvSpPr>
          <p:cNvPr id="3" name="직각 삼각형 2"/>
          <p:cNvSpPr/>
          <p:nvPr/>
        </p:nvSpPr>
        <p:spPr>
          <a:xfrm rot="5400000">
            <a:off x="0" y="0"/>
            <a:ext cx="795624" cy="795624"/>
          </a:xfrm>
          <a:prstGeom prst="rtTriangle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 rot="16200000">
            <a:off x="11396376" y="6062376"/>
            <a:ext cx="795624" cy="795624"/>
          </a:xfrm>
          <a:prstGeom prst="rt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1945" y="186490"/>
            <a:ext cx="36872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r>
              <a:rPr lang="en-US" altLang="ko-KR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 스택 및 라이브러리</a:t>
            </a:r>
            <a:endParaRPr lang="ko-KR" altLang="en-US" sz="2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46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 rot="5400000">
            <a:off x="0" y="0"/>
            <a:ext cx="795624" cy="795624"/>
          </a:xfrm>
          <a:prstGeom prst="rtTriangle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>
            <a:off x="11396376" y="6062376"/>
            <a:ext cx="795624" cy="795624"/>
          </a:xfrm>
          <a:prstGeom prst="rt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1945" y="186490"/>
            <a:ext cx="10903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3-</a:t>
            </a:r>
            <a:r>
              <a:rPr lang="ko-KR" altLang="en-US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시연</a:t>
            </a:r>
            <a:endParaRPr lang="ko-KR" altLang="en-US" sz="2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3153" r="3763"/>
          <a:stretch/>
        </p:blipFill>
        <p:spPr>
          <a:xfrm>
            <a:off x="699474" y="982114"/>
            <a:ext cx="10832126" cy="524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06081" y="0"/>
            <a:ext cx="4188542" cy="68580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29037"/>
          <a:stretch/>
        </p:blipFill>
        <p:spPr>
          <a:xfrm>
            <a:off x="1437640" y="1584960"/>
            <a:ext cx="6858000" cy="26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795624" y="1864152"/>
            <a:ext cx="1241405" cy="193040"/>
          </a:xfrm>
          <a:prstGeom prst="rect">
            <a:avLst/>
          </a:prstGeom>
          <a:solidFill>
            <a:srgbClr val="00A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11412" y="1729637"/>
            <a:ext cx="1387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/>
                  </a:solidFill>
                </a:ln>
                <a:solidFill>
                  <a:srgbClr val="00A2FF"/>
                </a:solidFill>
              </a:rPr>
              <a:t>BACKEND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rgbClr val="00A2FF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139680" y="4820712"/>
            <a:ext cx="1391920" cy="193040"/>
          </a:xfrm>
          <a:prstGeom prst="rect">
            <a:avLst/>
          </a:prstGeom>
          <a:solidFill>
            <a:srgbClr val="FFB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526192" y="731802"/>
            <a:ext cx="2701396" cy="2601523"/>
            <a:chOff x="1533132" y="934064"/>
            <a:chExt cx="2701396" cy="2601523"/>
          </a:xfrm>
        </p:grpSpPr>
        <p:grpSp>
          <p:nvGrpSpPr>
            <p:cNvPr id="28" name="그룹 27"/>
            <p:cNvGrpSpPr/>
            <p:nvPr/>
          </p:nvGrpSpPr>
          <p:grpSpPr>
            <a:xfrm>
              <a:off x="1533132" y="936964"/>
              <a:ext cx="2228562" cy="2598623"/>
              <a:chOff x="392470" y="634024"/>
              <a:chExt cx="2488825" cy="2960556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21" t="11999" r="23390" b="14596"/>
              <a:stretch/>
            </p:blipFill>
            <p:spPr>
              <a:xfrm>
                <a:off x="834731" y="634024"/>
                <a:ext cx="2046564" cy="2728752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470" y="2557780"/>
                <a:ext cx="1036800" cy="10368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3819030" y="934064"/>
              <a:ext cx="415498" cy="12064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팀장 정수림</a:t>
              </a:r>
              <a:endPara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681343" y="731802"/>
            <a:ext cx="2617043" cy="2601524"/>
            <a:chOff x="5140566" y="934064"/>
            <a:chExt cx="2617043" cy="2601524"/>
          </a:xfrm>
        </p:grpSpPr>
        <p:grpSp>
          <p:nvGrpSpPr>
            <p:cNvPr id="31" name="그룹 30"/>
            <p:cNvGrpSpPr/>
            <p:nvPr/>
          </p:nvGrpSpPr>
          <p:grpSpPr>
            <a:xfrm>
              <a:off x="5140566" y="934873"/>
              <a:ext cx="2158523" cy="2600715"/>
              <a:chOff x="2867091" y="3475613"/>
              <a:chExt cx="2410607" cy="2962939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45" t="9952" r="27121" b="15495"/>
              <a:stretch/>
            </p:blipFill>
            <p:spPr>
              <a:xfrm>
                <a:off x="3230601" y="3475613"/>
                <a:ext cx="2047097" cy="2729463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7091" y="5401752"/>
                <a:ext cx="1036800" cy="1036800"/>
              </a:xfrm>
              <a:prstGeom prst="rect">
                <a:avLst/>
              </a:prstGeom>
            </p:spPr>
          </p:pic>
        </p:grpSp>
        <p:sp>
          <p:nvSpPr>
            <p:cNvPr id="52" name="TextBox 51"/>
            <p:cNvSpPr txBox="1"/>
            <p:nvPr/>
          </p:nvSpPr>
          <p:spPr>
            <a:xfrm>
              <a:off x="7342111" y="934064"/>
              <a:ext cx="415498" cy="12064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팀원 이병희</a:t>
              </a:r>
              <a:endPara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618272" y="731802"/>
            <a:ext cx="2662418" cy="2601523"/>
            <a:chOff x="8618272" y="934064"/>
            <a:chExt cx="2662418" cy="2601523"/>
          </a:xfrm>
        </p:grpSpPr>
        <p:grpSp>
          <p:nvGrpSpPr>
            <p:cNvPr id="25" name="그룹 24"/>
            <p:cNvGrpSpPr/>
            <p:nvPr/>
          </p:nvGrpSpPr>
          <p:grpSpPr>
            <a:xfrm>
              <a:off x="8618272" y="934064"/>
              <a:ext cx="2207044" cy="2601523"/>
              <a:chOff x="5285014" y="3474692"/>
              <a:chExt cx="2464794" cy="2963860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969" t="10677" r="969" b="6175"/>
              <a:stretch/>
            </p:blipFill>
            <p:spPr>
              <a:xfrm>
                <a:off x="5702711" y="3474692"/>
                <a:ext cx="2047097" cy="2729463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014" y="5401752"/>
                <a:ext cx="1036800" cy="1036800"/>
              </a:xfrm>
              <a:prstGeom prst="rect">
                <a:avLst/>
              </a:prstGeom>
            </p:spPr>
          </p:pic>
        </p:grpSp>
        <p:sp>
          <p:nvSpPr>
            <p:cNvPr id="53" name="TextBox 52"/>
            <p:cNvSpPr txBox="1"/>
            <p:nvPr/>
          </p:nvSpPr>
          <p:spPr>
            <a:xfrm>
              <a:off x="10865192" y="934064"/>
              <a:ext cx="415498" cy="12064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팀원</a:t>
              </a:r>
              <a:r>
                <a:rPr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5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정지환</a:t>
              </a:r>
              <a:endPara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936416" y="3688306"/>
            <a:ext cx="2584296" cy="2619305"/>
            <a:chOff x="1650231" y="4096067"/>
            <a:chExt cx="2584296" cy="2619305"/>
          </a:xfrm>
        </p:grpSpPr>
        <p:grpSp>
          <p:nvGrpSpPr>
            <p:cNvPr id="22" name="그룹 21"/>
            <p:cNvGrpSpPr/>
            <p:nvPr/>
          </p:nvGrpSpPr>
          <p:grpSpPr>
            <a:xfrm>
              <a:off x="1650231" y="4096067"/>
              <a:ext cx="2123565" cy="2619305"/>
              <a:chOff x="509570" y="3475614"/>
              <a:chExt cx="2371566" cy="2984119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60" t="31158" r="39893" b="19524"/>
              <a:stretch/>
            </p:blipFill>
            <p:spPr>
              <a:xfrm>
                <a:off x="834731" y="3475614"/>
                <a:ext cx="2046405" cy="2728541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570" y="5421416"/>
                <a:ext cx="1038317" cy="1038317"/>
              </a:xfrm>
              <a:prstGeom prst="rect">
                <a:avLst/>
              </a:prstGeom>
            </p:spPr>
          </p:pic>
        </p:grpSp>
        <p:sp>
          <p:nvSpPr>
            <p:cNvPr id="54" name="TextBox 53"/>
            <p:cNvSpPr txBox="1"/>
            <p:nvPr/>
          </p:nvSpPr>
          <p:spPr>
            <a:xfrm>
              <a:off x="3819029" y="4102735"/>
              <a:ext cx="415498" cy="12064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팀원</a:t>
              </a:r>
              <a:r>
                <a:rPr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이건우</a:t>
              </a:r>
              <a:endPara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03575" y="3688306"/>
            <a:ext cx="2668714" cy="2667185"/>
            <a:chOff x="5088895" y="4102735"/>
            <a:chExt cx="2668714" cy="2667185"/>
          </a:xfrm>
        </p:grpSpPr>
        <p:grpSp>
          <p:nvGrpSpPr>
            <p:cNvPr id="20" name="그룹 19"/>
            <p:cNvGrpSpPr/>
            <p:nvPr/>
          </p:nvGrpSpPr>
          <p:grpSpPr>
            <a:xfrm>
              <a:off x="5088895" y="4102735"/>
              <a:ext cx="2204791" cy="2667185"/>
              <a:chOff x="2815420" y="633168"/>
              <a:chExt cx="2462278" cy="3038667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65" t="22077" r="35225" b="8572"/>
              <a:stretch/>
            </p:blipFill>
            <p:spPr>
              <a:xfrm>
                <a:off x="3230601" y="633168"/>
                <a:ext cx="2047097" cy="2729463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5420" y="2635035"/>
                <a:ext cx="1036800" cy="10368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7342111" y="4102735"/>
              <a:ext cx="415498" cy="12064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팀원 </a:t>
              </a:r>
              <a:r>
                <a:rPr lang="ko-KR" altLang="en-US" sz="15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권연욱</a:t>
              </a:r>
              <a:endPara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875991" y="3688306"/>
            <a:ext cx="2662417" cy="2599375"/>
            <a:chOff x="8618272" y="4093291"/>
            <a:chExt cx="2662417" cy="2599375"/>
          </a:xfrm>
        </p:grpSpPr>
        <p:grpSp>
          <p:nvGrpSpPr>
            <p:cNvPr id="21" name="그룹 20"/>
            <p:cNvGrpSpPr/>
            <p:nvPr/>
          </p:nvGrpSpPr>
          <p:grpSpPr>
            <a:xfrm>
              <a:off x="8618272" y="4093291"/>
              <a:ext cx="2207044" cy="2599375"/>
              <a:chOff x="5285014" y="633167"/>
              <a:chExt cx="2464794" cy="2961413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64" t="20628" r="12100" b="40735"/>
              <a:stretch/>
            </p:blipFill>
            <p:spPr>
              <a:xfrm>
                <a:off x="5702711" y="633167"/>
                <a:ext cx="2047097" cy="2729463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014" y="2557780"/>
                <a:ext cx="1036800" cy="1036800"/>
              </a:xfrm>
              <a:prstGeom prst="rect">
                <a:avLst/>
              </a:prstGeom>
            </p:spPr>
          </p:pic>
        </p:grpSp>
        <p:sp>
          <p:nvSpPr>
            <p:cNvPr id="56" name="TextBox 55"/>
            <p:cNvSpPr txBox="1"/>
            <p:nvPr/>
          </p:nvSpPr>
          <p:spPr>
            <a:xfrm>
              <a:off x="10865191" y="4102735"/>
              <a:ext cx="415498" cy="12064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팀원</a:t>
              </a:r>
              <a:r>
                <a:rPr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송건호</a:t>
              </a:r>
              <a:endPara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0039524" y="4685737"/>
            <a:ext cx="157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/>
                  </a:solidFill>
                </a:ln>
                <a:solidFill>
                  <a:srgbClr val="FFBF00"/>
                </a:solidFill>
              </a:rPr>
              <a:t>FRONTEND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rgbClr val="FFBF00"/>
              </a:solidFill>
            </a:endParaRPr>
          </a:p>
        </p:txBody>
      </p:sp>
      <p:sp>
        <p:nvSpPr>
          <p:cNvPr id="65" name="직각 삼각형 64"/>
          <p:cNvSpPr/>
          <p:nvPr/>
        </p:nvSpPr>
        <p:spPr>
          <a:xfrm rot="5400000">
            <a:off x="0" y="0"/>
            <a:ext cx="795624" cy="795624"/>
          </a:xfrm>
          <a:prstGeom prst="rtTriangle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각 삼각형 65"/>
          <p:cNvSpPr/>
          <p:nvPr/>
        </p:nvSpPr>
        <p:spPr>
          <a:xfrm rot="16200000">
            <a:off x="11396376" y="6062376"/>
            <a:ext cx="795624" cy="795624"/>
          </a:xfrm>
          <a:prstGeom prst="rt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2860" r="3162" b="4837"/>
          <a:stretch/>
        </p:blipFill>
        <p:spPr>
          <a:xfrm>
            <a:off x="0" y="484633"/>
            <a:ext cx="12183752" cy="58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8203"/>
          <a:stretch/>
        </p:blipFill>
        <p:spPr>
          <a:xfrm>
            <a:off x="0" y="109728"/>
            <a:ext cx="12193048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646"/>
            <a:ext cx="12199098" cy="59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3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839"/>
            <a:ext cx="12192805" cy="60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0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" b="338"/>
          <a:stretch/>
        </p:blipFill>
        <p:spPr>
          <a:xfrm>
            <a:off x="1012940" y="727584"/>
            <a:ext cx="10058400" cy="61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rot="16200000">
            <a:off x="11396376" y="6062376"/>
            <a:ext cx="795624" cy="795624"/>
          </a:xfrm>
          <a:prstGeom prst="rtTriangl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rot="5400000">
            <a:off x="0" y="0"/>
            <a:ext cx="795624" cy="795624"/>
          </a:xfrm>
          <a:prstGeom prst="rtTriangle">
            <a:avLst/>
          </a:prstGeom>
          <a:solidFill>
            <a:srgbClr val="F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945" y="186490"/>
            <a:ext cx="23407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r>
              <a:rPr lang="en-US" altLang="ko-KR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2500" dirty="0" smtClean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프로젝트 소개</a:t>
            </a:r>
            <a:endParaRPr lang="ko-KR" altLang="en-US" sz="2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5223" y="6112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기획배경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352519" y="3603337"/>
            <a:ext cx="1330960" cy="1442720"/>
            <a:chOff x="1259857" y="2550160"/>
            <a:chExt cx="1330960" cy="1442720"/>
          </a:xfrm>
        </p:grpSpPr>
        <p:sp>
          <p:nvSpPr>
            <p:cNvPr id="21" name="웃는 얼굴 20"/>
            <p:cNvSpPr/>
            <p:nvPr/>
          </p:nvSpPr>
          <p:spPr>
            <a:xfrm>
              <a:off x="1493554" y="2550160"/>
              <a:ext cx="863566" cy="863566"/>
            </a:xfrm>
            <a:prstGeom prst="smileyFac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1259857" y="3413726"/>
              <a:ext cx="1330960" cy="579154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사각형 설명선 5"/>
          <p:cNvSpPr/>
          <p:nvPr/>
        </p:nvSpPr>
        <p:spPr>
          <a:xfrm>
            <a:off x="4447311" y="1878449"/>
            <a:ext cx="4998027" cy="2296391"/>
          </a:xfrm>
          <a:prstGeom prst="wedgeRoundRectCallout">
            <a:avLst>
              <a:gd name="adj1" fmla="val -43702"/>
              <a:gd name="adj2" fmla="val 62500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믹싱</a:t>
            </a:r>
            <a:r>
              <a:rPr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프로그램까지는 필요 없고</a:t>
            </a:r>
            <a:endParaRPr lang="en-US" altLang="ko-KR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간단하게 음악을 만들 수 있는 프로그램 없을까</a:t>
            </a:r>
            <a:r>
              <a:rPr lang="en-US" altLang="ko-KR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4447311" y="1878449"/>
            <a:ext cx="4998027" cy="2296391"/>
          </a:xfrm>
          <a:prstGeom prst="wedgeRoundRectCallout">
            <a:avLst>
              <a:gd name="adj1" fmla="val -43702"/>
              <a:gd name="adj2" fmla="val 62500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사람들이랑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같이 </a:t>
            </a:r>
            <a:r>
              <a:rPr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작업하고 </a:t>
            </a:r>
            <a:r>
              <a:rPr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싶은데</a:t>
            </a:r>
            <a:endParaRPr lang="en-US" altLang="ko-KR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코로나라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만나지도 </a:t>
            </a:r>
            <a:r>
              <a:rPr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못하고</a:t>
            </a:r>
            <a:r>
              <a:rPr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방법이 </a:t>
            </a:r>
            <a:r>
              <a:rPr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없을까</a:t>
            </a:r>
            <a:r>
              <a:rPr lang="en-US" altLang="ko-KR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41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293</Words>
  <Application>Microsoft Office PowerPoint</Application>
  <PresentationFormat>와이드스크린</PresentationFormat>
  <Paragraphs>94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12롯데마트드림Bold</vt:lpstr>
      <vt:lpstr>Arial</vt:lpstr>
      <vt:lpstr>나눔스퀘어_ac</vt:lpstr>
      <vt:lpstr>나눔스퀘어_ac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77</cp:revision>
  <dcterms:created xsi:type="dcterms:W3CDTF">2021-02-17T22:01:31Z</dcterms:created>
  <dcterms:modified xsi:type="dcterms:W3CDTF">2021-02-19T01:46:46Z</dcterms:modified>
</cp:coreProperties>
</file>